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67D35-E69B-45AD-B9EB-4FE187F88AFD}" type="datetimeFigureOut">
              <a:rPr lang="en-GB" smtClean="0"/>
              <a:pPr/>
              <a:t>10/02/2014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1081-2BDE-4D5E-9FF3-DE97A073630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0388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3C05E-5A17-4672-95FF-D22324463450}" type="datetimeFigureOut">
              <a:rPr lang="en-GB" smtClean="0"/>
              <a:pPr/>
              <a:t>10/02/2014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C9ACF-F354-49D4-9B40-5A7BEA3E176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259505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C9ACF-F354-49D4-9B40-5A7BEA3E176C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886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C9ACF-F354-49D4-9B40-5A7BEA3E176C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886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B0A6-9E07-4C50-8831-2464B3CAA0C8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17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F23-BE97-4A5A-BB68-16E9026D1714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945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1D6D-EBFA-4693-8545-6476A45E775C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155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5287-98F6-4A83-948E-836364AD3E2E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192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67A3-8876-4E7E-8F96-09FBF84452B0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771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B48-0D2D-4B91-BFF0-077CBFF0788C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91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53D-0492-4D26-928F-6B5DBBB59072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610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120F-B436-4325-8469-0D82989EEC74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712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E5DC-9B29-4680-A515-9D0F3A633015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659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EE5F-6DFB-424C-8677-4E3165660C0F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98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DC4F-AB96-4EE9-846E-7C0E90FB5ECD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700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4718-941F-4F82-9101-9BF0FEA6A728}" type="datetime1">
              <a:rPr lang="en-GB" smtClean="0"/>
              <a:pPr/>
              <a:t>10/02/2014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C405E-917F-4F10-8A7D-909C78EB8111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436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olar-era.net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:\Projects\22108\Promotion\Images\TSB - 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949280"/>
            <a:ext cx="3070503" cy="74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N:\Projects\22108\Promotion\Images\KTN - 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4037" y="5952509"/>
            <a:ext cx="819708" cy="79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5554960" cy="46413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600" b="1" i="1" dirty="0"/>
              <a:t>Contact details</a:t>
            </a:r>
            <a:endParaRPr lang="en-US" sz="1600" b="1" i="1" dirty="0" smtClean="0"/>
          </a:p>
          <a:p>
            <a:pPr lvl="0"/>
            <a:r>
              <a:rPr lang="en-US" sz="1200" b="1" dirty="0" err="1" smtClean="0"/>
              <a:t>Organisation</a:t>
            </a:r>
            <a:r>
              <a:rPr lang="en-US" sz="1200" b="1" dirty="0" smtClean="0"/>
              <a:t>:</a:t>
            </a:r>
            <a:endParaRPr lang="en-GB" sz="1200" b="1" dirty="0"/>
          </a:p>
          <a:p>
            <a:pPr lvl="0"/>
            <a:r>
              <a:rPr lang="en-US" sz="1200" b="1" dirty="0" smtClean="0"/>
              <a:t>Contact name</a:t>
            </a:r>
            <a:r>
              <a:rPr lang="en-US" sz="1200" b="1" dirty="0"/>
              <a:t>: </a:t>
            </a:r>
            <a:endParaRPr lang="en-US" sz="1200" b="1" dirty="0" smtClean="0"/>
          </a:p>
          <a:p>
            <a:pPr lvl="0"/>
            <a:r>
              <a:rPr lang="en-US" sz="1200" b="1" dirty="0" smtClean="0"/>
              <a:t>Country: </a:t>
            </a:r>
          </a:p>
          <a:p>
            <a:pPr lvl="0"/>
            <a:r>
              <a:rPr lang="en-US" sz="1200" b="1" dirty="0" smtClean="0"/>
              <a:t>Email</a:t>
            </a:r>
            <a:r>
              <a:rPr lang="en-US" sz="1200" b="1" dirty="0"/>
              <a:t>: </a:t>
            </a:r>
            <a:endParaRPr lang="en-US" sz="1200" b="1" dirty="0" smtClean="0"/>
          </a:p>
          <a:p>
            <a:pPr lvl="0"/>
            <a:r>
              <a:rPr lang="en-US" sz="1200" b="1" dirty="0" smtClean="0"/>
              <a:t>Telephone:</a:t>
            </a:r>
          </a:p>
          <a:p>
            <a:pPr lvl="0"/>
            <a:endParaRPr lang="en-US" sz="1400" dirty="0"/>
          </a:p>
          <a:p>
            <a:pPr marL="0" lvl="0" indent="0">
              <a:buNone/>
            </a:pPr>
            <a:r>
              <a:rPr lang="en-GB" sz="1600" b="1" i="1" dirty="0" smtClean="0"/>
              <a:t>Organisational profile </a:t>
            </a:r>
            <a:endParaRPr lang="en-GB" sz="1600" b="1" i="1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940152" y="1535113"/>
            <a:ext cx="2746648" cy="639762"/>
          </a:xfrm>
        </p:spPr>
        <p:txBody>
          <a:bodyPr>
            <a:noAutofit/>
          </a:bodyPr>
          <a:lstStyle/>
          <a:p>
            <a:r>
              <a:rPr lang="en-GB" sz="2000" i="1" dirty="0" smtClean="0"/>
              <a:t>Add your organisation logo / photo here</a:t>
            </a:r>
            <a:endParaRPr lang="en-GB" sz="2000" i="1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6012160" y="2174875"/>
            <a:ext cx="2674640" cy="395128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9" name="Picture 5" descr="N:\Projects\22108\Promotion\Images\solarera_n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4697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7544" y="4941168"/>
            <a:ext cx="554461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i="1" dirty="0" smtClean="0"/>
              <a:t>What challenge area is your project idea focused on for </a:t>
            </a:r>
            <a:r>
              <a:rPr lang="en-US" b="1" i="1" smtClean="0"/>
              <a:t>the </a:t>
            </a:r>
            <a:r>
              <a:rPr lang="en-US" b="1" i="1" smtClean="0"/>
              <a:t>SOLAR-ERA.NET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nd</a:t>
            </a:r>
            <a:r>
              <a:rPr lang="en-US" b="1" i="1" dirty="0" smtClean="0"/>
              <a:t> call</a:t>
            </a:r>
          </a:p>
          <a:p>
            <a:pPr marL="0" lvl="1"/>
            <a:r>
              <a:rPr lang="en-US" b="1" i="1" dirty="0" smtClean="0"/>
              <a:t>E.g. </a:t>
            </a:r>
            <a:r>
              <a:rPr lang="en-GB" dirty="0" smtClean="0"/>
              <a:t>PV2.2 Dedicated modules for BIPV design and manufacturing</a:t>
            </a:r>
          </a:p>
          <a:p>
            <a:endParaRPr lang="en-GB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6991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:\Projects\22108\Promotion\Images\TSB - 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949280"/>
            <a:ext cx="3070503" cy="74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N:\Projects\22108\Promotion\Images\KTN - 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4037" y="5952509"/>
            <a:ext cx="819708" cy="79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600" b="1" i="1" dirty="0" smtClean="0"/>
              <a:t>Project idea </a:t>
            </a:r>
          </a:p>
          <a:p>
            <a:pPr marL="0" lvl="0" indent="0">
              <a:buNone/>
            </a:pPr>
            <a:endParaRPr lang="en-US" sz="1600" b="1" i="1" dirty="0" smtClean="0"/>
          </a:p>
          <a:p>
            <a:pPr marL="0" indent="0"/>
            <a:r>
              <a:rPr lang="en-US" sz="1600" b="1" i="1" dirty="0" smtClean="0"/>
              <a:t>Give a summary of the project idea you would like to introduce at the webinar</a:t>
            </a:r>
          </a:p>
          <a:p>
            <a:pPr marL="0" indent="0"/>
            <a:endParaRPr lang="en-US" sz="1600" b="1" i="1" dirty="0" smtClean="0"/>
          </a:p>
          <a:p>
            <a:pPr marL="0" indent="0"/>
            <a:r>
              <a:rPr lang="en-US" sz="1600" b="1" i="1" dirty="0" smtClean="0"/>
              <a:t> Include diagrams/pictures to explain your idea where possible but do not include anything commercially sensitive</a:t>
            </a:r>
          </a:p>
          <a:p>
            <a:pPr marL="0" indent="0"/>
            <a:endParaRPr lang="en-US" sz="1600" b="1" i="1" dirty="0" smtClean="0"/>
          </a:p>
          <a:p>
            <a:pPr marL="0" indent="0"/>
            <a:r>
              <a:rPr lang="en-US" sz="1600" b="1" i="1" dirty="0" smtClean="0"/>
              <a:t>Describe any partners or expertise which you would like to access for collaboration</a:t>
            </a:r>
          </a:p>
          <a:p>
            <a:pPr marL="0" indent="0"/>
            <a:endParaRPr lang="en-US" sz="1600" b="1" i="1" dirty="0" smtClean="0"/>
          </a:p>
          <a:p>
            <a:pPr marL="0" indent="0"/>
            <a:r>
              <a:rPr lang="en-US" sz="1600" b="1" i="1" dirty="0" smtClean="0"/>
              <a:t>Keep presentation clear and concise by keeping to 1 slide (remember there will be people from different countries listening!) Presentations will be a maximum of 2 minutes to allow for a number of presentations within the hour we have available</a:t>
            </a:r>
          </a:p>
          <a:p>
            <a:pPr marL="0" indent="0"/>
            <a:endParaRPr lang="en-US" sz="1600" b="1" i="1" dirty="0" smtClean="0"/>
          </a:p>
          <a:p>
            <a:pPr marL="0" indent="0">
              <a:buNone/>
            </a:pPr>
            <a:r>
              <a:rPr lang="en-US" sz="1600" b="1" i="1" dirty="0" smtClean="0"/>
              <a:t>Please note: By presenting at the webinar you are giving us consent to share your contact information and the presentation. Slides will be uploaded to the Solar </a:t>
            </a:r>
            <a:r>
              <a:rPr lang="en-US" sz="1600" b="1" i="1" dirty="0" err="1" smtClean="0"/>
              <a:t>Eranet</a:t>
            </a:r>
            <a:r>
              <a:rPr lang="en-US" sz="1600" b="1" i="1" dirty="0" smtClean="0"/>
              <a:t> website at </a:t>
            </a:r>
            <a:r>
              <a:rPr lang="en-US" sz="1600" b="1" i="1" dirty="0" smtClean="0">
                <a:hlinkClick r:id="rId5"/>
              </a:rPr>
              <a:t>www.solar-era.net</a:t>
            </a:r>
            <a:r>
              <a:rPr lang="en-US" sz="1600" b="1" i="1" dirty="0" smtClean="0"/>
              <a:t> after the webinar has been completed</a:t>
            </a:r>
          </a:p>
          <a:p>
            <a:pPr marL="0" indent="0">
              <a:buNone/>
            </a:pPr>
            <a:endParaRPr lang="en-US" sz="1600" b="1" i="1" dirty="0" smtClean="0"/>
          </a:p>
          <a:p>
            <a:pPr marL="0" indent="0">
              <a:buNone/>
            </a:pPr>
            <a:endParaRPr lang="en-GB" sz="1800" b="1" i="1" dirty="0" smtClean="0"/>
          </a:p>
        </p:txBody>
      </p:sp>
      <p:pic>
        <p:nvPicPr>
          <p:cNvPr id="1029" name="Picture 5" descr="N:\Projects\22108\Promotion\Images\solarera_ne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4697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25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Bildschirmpräsentation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Folie 1</vt:lpstr>
      <vt:lpstr>Folie 2</vt:lpstr>
    </vt:vector>
  </TitlesOfParts>
  <Company>TWI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Viola Augstein</dc:creator>
  <cp:lastModifiedBy>Marcel Gutschner</cp:lastModifiedBy>
  <cp:revision>12</cp:revision>
  <dcterms:created xsi:type="dcterms:W3CDTF">2013-03-27T09:49:39Z</dcterms:created>
  <dcterms:modified xsi:type="dcterms:W3CDTF">2014-02-10T08:38:29Z</dcterms:modified>
</cp:coreProperties>
</file>